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17.jpg"/>
  <Relationship Id="rId3" Type="http://schemas.openxmlformats.org/officeDocument/2006/relationships/image" Target="../media/PCR-EAPCI-TEXTBOOK-Dark-v24018.png"/>
  <Relationship Id="rId4" Type="http://schemas.openxmlformats.org/officeDocument/2006/relationships/image" Target="../media/b33e5e02e8357490700c2ae78d8644dd4019.png"/>
  <Relationship Id="rId5" Type="http://schemas.openxmlformats.org/officeDocument/2006/relationships/image" Target="../media/346_4141_Figure240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ative IVUS Images (A) Subintimal wiring was defined as the intravascular ultrasound (IVUS) catheter located in the subintimal space (arrowheads, absence of arterial wall 3 layers) (note the collapsed true lumen at 2 o'clock). (B) The IVUS-detected coronary perforation was defined as blood speckle outside the vessel (arrowheads) and/or tear of the adventitia despite a lack of angiographic extravasation. (C) Coronary hematoma was defined as an accumulation of blood (arrowheads) recognized typically as a crescent-shaped homogeneous hyperechoic structure with straightening of the internal elastic membrane. Kenichi Tsujita et al. JACC 2009;2:846-854]]></a:t>
            </a:r>
          </a:p>
        </p:txBody>
      </p:sp>
      <p:pic>
        <p:nvPicPr>
          <p:cNvPr id="9" name="346_4141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8100" y="952500"/>
            <a:ext cx="447675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