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73.jpg"/>
  <Relationship Id="rId3" Type="http://schemas.openxmlformats.org/officeDocument/2006/relationships/image" Target="../media/PCR-EAPCI-TEXTBOOK-Dark-v23974.png"/>
  <Relationship Id="rId4" Type="http://schemas.openxmlformats.org/officeDocument/2006/relationships/image" Target="../media/de891e1eae50b2fb1a463939310f32063975.png"/>
  <Relationship Id="rId5" Type="http://schemas.openxmlformats.org/officeDocument/2006/relationships/image" Target="../media/346_4175_Figure21397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CT-RECTOR Score Calculator Calculation sheet for the CT-RECTOR (Computed Tomography Registry of Chronic Total Occlusion Revascularization) score with illustrated definitions of each variable and listing of the difficulty groups. Recent development of CTA co-registration images will further facilitate precise wiring on “a road mapping”. One study has emerged that pre-procedural CTA contributes positively in success rate of CTO-PCI (10). A Wider application of these imaging and “pre-procedural navigation” will further facilitate our understanding, classification, and treatment strategies of the heterogeneous groups of the CTO. K-CTO score Opolski MP et al, J Am Coll Cardiol Intv. 2015:257-267]]></a:t>
            </a:r>
          </a:p>
        </p:txBody>
      </p:sp>
      <p:pic>
        <p:nvPicPr>
          <p:cNvPr id="9" name="346_4175_Figure2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86275" y="952500"/>
            <a:ext cx="3209925" cy="3343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2025-07-31T08:38:53Z</dcterms:created>
  <dcterms:modified xsi:type="dcterms:W3CDTF">2025-07-31T08:38:53Z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