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85.jpg"/>
  <Relationship Id="rId3" Type="http://schemas.openxmlformats.org/officeDocument/2006/relationships/image" Target="../media/PCR-EAPCI-TEXTBOOK-Dark-v24086.png"/>
  <Relationship Id="rId4" Type="http://schemas.openxmlformats.org/officeDocument/2006/relationships/image" Target="../media/4db6b3f10f00b6f01bfcaf5f48c4114e4087.png"/>
  <Relationship Id="rId5" Type="http://schemas.openxmlformats.org/officeDocument/2006/relationships/image" Target="../media/346_4176_Figure2240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se 1. Clarify a proximal cap ambiguity The proximal cap of this CTO seems to be at 1, but a serial MIP images confirmed that the point 2 is a true proximal cap. The detailed analysis of MSCTA can resolve an ambiguity of the CTO proximal cap.]]></a:t>
            </a:r>
          </a:p>
        </p:txBody>
      </p:sp>
      <p:pic>
        <p:nvPicPr>
          <p:cNvPr id="9" name="346_4176_Figure2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8975" y="952500"/>
            <a:ext cx="57150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