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77.jpg"/>
  <Relationship Id="rId3" Type="http://schemas.openxmlformats.org/officeDocument/2006/relationships/image" Target="../media/PCR-EAPCI-TEXTBOOK-Dark-v23978.png"/>
  <Relationship Id="rId4" Type="http://schemas.openxmlformats.org/officeDocument/2006/relationships/image" Target="../media/1dd47751913687d7cbfa5b9418b6cd2e3979.png"/>
  <Relationship Id="rId5" Type="http://schemas.openxmlformats.org/officeDocument/2006/relationships/image" Target="../media/346_4177_Figure23a39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se 2. RCA CTO with ambiguous proximal and distal caps. The case is an RCA ostial CTO , but angiography fails to locate the proximal cap in (A), as well as distal cap in (B).]]></a:t>
            </a:r>
          </a:p>
        </p:txBody>
      </p:sp>
      <p:pic>
        <p:nvPicPr>
          <p:cNvPr id="9" name="346_4177_Figure23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952500"/>
            <a:ext cx="68389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