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81.jpg"/>
  <Relationship Id="rId3" Type="http://schemas.openxmlformats.org/officeDocument/2006/relationships/image" Target="../media/PCR-EAPCI-TEXTBOOK-Dark-v23982.png"/>
  <Relationship Id="rId4" Type="http://schemas.openxmlformats.org/officeDocument/2006/relationships/image" Target="../media/2d831e2b8b7e01cec60389363dcc1f853983.png"/>
  <Relationship Id="rId5" Type="http://schemas.openxmlformats.org/officeDocument/2006/relationships/image" Target="../media/346_4179_Figure2439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se 3. It would have been difficult to estimate which is an occluded vessel course in 1 or 2 by an angiography alone (A). However, Slab MIP image (B) resolved the ambiguity of the course and characterized mainly a soft plaque with a few eccentric calcified plaques, which facilitated antegrade approach of PCI .]]></a:t>
            </a:r>
          </a:p>
        </p:txBody>
      </p:sp>
      <p:pic>
        <p:nvPicPr>
          <p:cNvPr id="9" name="346_4179_Figure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6025" y="952500"/>
            <a:ext cx="72104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