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3985.jpg"/>
  <Relationship Id="rId3" Type="http://schemas.openxmlformats.org/officeDocument/2006/relationships/image" Target="../media/PCR-EAPCI-TEXTBOOK-Dark-v23986.png"/>
  <Relationship Id="rId4" Type="http://schemas.openxmlformats.org/officeDocument/2006/relationships/image" Target="../media/79513b97362050765816e4fdf05795e93987.png"/>
  <Relationship Id="rId5" Type="http://schemas.openxmlformats.org/officeDocument/2006/relationships/image" Target="../media/346_4181_Figure26a3988.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The role of imaging in coronary chronic total occlusion intervention"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The role of imaging in coronary chronic total occlusion intervention]]></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Masahisa Yamane, Kenya Nasu, Masaaki Okutsu, Makoto Sekiguchi]]></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5a]]></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Case 5. CTA Guided Co-Registration CTO-PCI Upper Left showed RAO Cranial projection of CTA on MIP filter( more enhancement of calcified segment), while upper right was bilateral coronary angiography on identical projection with CTA. Estimated CTO was short of 4.1mm, but moderately calcified continued form more proximal segment. Lower left and right provided CTA (MIP) on LAO cranial and bilateral angiography on the same view, respectively.]]></a:t>
            </a:r>
          </a:p>
        </p:txBody>
      </p:sp>
      <p:pic>
        <p:nvPicPr>
          <p:cNvPr id="9" name="346_4181_Figure26a" descr=""/>
          <p:cNvPicPr>
            <a:picLocks noChangeAspect="1"/>
          </p:cNvPicPr>
          <p:nvPr/>
        </p:nvPicPr>
        <p:blipFill>
          <a:blip r:embed="rId5"/>
          <a:stretch>
            <a:fillRect/>
          </a:stretch>
        </p:blipFill>
        <p:spPr>
          <a:xfrm>
            <a:off x="3895725" y="952500"/>
            <a:ext cx="4391025" cy="3829050"/>
          </a:xfrm>
          <a:prstGeom prst="rect">
            <a:avLst/>
          </a:prstGeom>
          <a:noFill/>
        </p:spPr>
      </p:pic>
    </p:spTree>
  </p:cSld>
  <p:clrMapOvr>
    <a:masterClrMapping/>
  </p:clrMapOvr>
</p:sld>
</file>

<file path=ppt/theme/theme1.xml><?xml version="1.0" encoding="utf-8"?>
<a:theme xmlns:a="http://schemas.openxmlformats.org/drawingml/2006/main" name="Theme72">
  <a:themeElements>
    <a:clrScheme name="Theme7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2025-07-31T08:38:53Z</dcterms:created>
  <dcterms:modified xsi:type="dcterms:W3CDTF">2025-07-31T08:38:53Z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