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40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3989.jpg"/>
  <Relationship Id="rId3" Type="http://schemas.openxmlformats.org/officeDocument/2006/relationships/image" Target="../media/PCR-EAPCI-TEXTBOOK-Dark-v23990.png"/>
  <Relationship Id="rId4" Type="http://schemas.openxmlformats.org/officeDocument/2006/relationships/image" Target="../media/41277638b4ade8aeb0c930cfc40e44d73991.png"/>
  <Relationship Id="rId5" Type="http://schemas.openxmlformats.org/officeDocument/2006/relationships/image" Target="../media/346_4183_Figure26c3992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The role of imaging in coronary chronic total occlusion intervention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The role of imaging in coronary chronic total occlusion interventio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Masahisa Yamane, Kenya Nasu, Masaaki Okutsu, Makoto Sekiguchi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3743325"/>
            <a:ext cx="9906000" cy="235267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25c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PCI started with an antegrade approach, using a dual lumen catheter Sasuke (Asahi Intecc) with a 1 st wire in the diagonal branch (G), but a 2nd CTO wire of Miracle Neo 3g (Asahi Intecc in A) and Gaia Next 2 (Asahi Intecc in B)failed to cross distally. Since subintimal dissection obscured the bifurcation beyond the CTO (I), Retrograde approach was attempted through a large epicardial collateral. After a combination of a Suoh 03 and a Caravel micro catheter( both Asahi Intecc) crossed the collateral ( not shown), a retrograde Confianza Pro 12g succeeded in reverse CART (J). After successful guide wire externalization and 1.5 mm balloon dilation, IVUS revealed a septal branch and an eccentric calcified plaque ( a red and a white arrow, respectively in k1), and a diagonal branch in k2. After further balloon dilation and DES deployment, a satisfactory final results obtained. The case demonstrated that the use of Co-registration system streamlined to change the crossing strategy one from the other, since CTA highlighted a major hindrance of wire crossing, ie, short but eccentric calcified plaques in CTO segment.]]></a:t>
            </a:r>
          </a:p>
        </p:txBody>
      </p:sp>
      <p:pic>
        <p:nvPicPr>
          <p:cNvPr id="9" name="346_4183_Figure26c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86250" y="952500"/>
            <a:ext cx="3609975" cy="26003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39">
  <a:themeElements>
    <a:clrScheme name="Theme3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2025-07-31T08:38:53Z</dcterms:created>
  <dcterms:modified xsi:type="dcterms:W3CDTF">2025-07-31T08:38:53Z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