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93.jpg"/>
  <Relationship Id="rId3" Type="http://schemas.openxmlformats.org/officeDocument/2006/relationships/image" Target="../media/PCR-EAPCI-TEXTBOOK-Dark-v23994.png"/>
  <Relationship Id="rId4" Type="http://schemas.openxmlformats.org/officeDocument/2006/relationships/image" Target="../media/380238fd4d114c2b2f950b076b4252623995.png"/>
  <Relationship Id="rId5" Type="http://schemas.openxmlformats.org/officeDocument/2006/relationships/image" Target="../media/346_4185_Figure27b39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6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hort axial cross sections of CTO on curved MPR. Cross sectional images disclosed partial calcium at the ostium (1), non-calcified contrast-filled segment (2), horse-shoe shaped calcium (3), and non-calcified inhomogeneous segment (4), and a focal calcification at the level of side branch. Therefore, CTA indicated complex, calcified proximal to mid RCA CTO over the bend, but each cross section analyses suggested some non-calcified vascular space will be connected through a spiraling manner, especially inner curvature of the proximal segment.]]></a:t>
            </a:r>
          </a:p>
        </p:txBody>
      </p:sp>
      <p:pic>
        <p:nvPicPr>
          <p:cNvPr id="9" name="346_4185_Figure27b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7075" y="952500"/>
            <a:ext cx="5638800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2025-07-31T08:38:53Z</dcterms:created>
  <dcterms:modified xsi:type="dcterms:W3CDTF">2025-07-31T08:38:53Z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