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109.jpg"/>
  <Relationship Id="rId3" Type="http://schemas.openxmlformats.org/officeDocument/2006/relationships/image" Target="../media/PCR-EAPCI-TEXTBOOK-Dark-v24110.png"/>
  <Relationship Id="rId4" Type="http://schemas.openxmlformats.org/officeDocument/2006/relationships/image" Target="../media/7da0ea072fdbb384854912f7f45e35ca4111.png"/>
  <Relationship Id="rId5" Type="http://schemas.openxmlformats.org/officeDocument/2006/relationships/image" Target="../media/346_4187_Figure27d411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role of imaging in coronary chronic total occlusion interven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role of imaging in coronary chronic total occlusion interven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sahisa Yamane, Kenya Nasu, Masaaki Okutsu, Makoto Sekiguch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486275"/>
            <a:ext cx="9906000" cy="16097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6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Bilateral angiography shows an RCA CTO is consisted of an eccentric proximal cap, poorly defined target vessel, >20mm length of occlusion, bending inside, calcification, and well developed interventional collaterals (of the septum) (J-CTO Score of 4)(A,B). Considering those negative factors, bilateral approach was employed as a strategy. After successful crossing of the septal collateral by a Sion black (C), selective injection through the microcatheter highlighted a vessel course to the distal CTO (D). The wire of Gaia 1 st and 2 nd ( Asahi Intecc) was advanced over the arch of “Shepherd's crook” retrogradely with a close support of Corsair micro catheter(E).]]></a:t>
            </a:r>
          </a:p>
        </p:txBody>
      </p:sp>
      <p:pic>
        <p:nvPicPr>
          <p:cNvPr id="9" name="346_4187_Figure27d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9975" y="952500"/>
            <a:ext cx="4962525" cy="33432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2025-07-31T08:38:53Z</dcterms:created>
  <dcterms:modified xsi:type="dcterms:W3CDTF">2025-07-31T08:38:53Z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