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05.jpg"/>
  <Relationship Id="rId3" Type="http://schemas.openxmlformats.org/officeDocument/2006/relationships/image" Target="../media/PCR-EAPCI-TEXTBOOK-Dark-v23906.png"/>
  <Relationship Id="rId4" Type="http://schemas.openxmlformats.org/officeDocument/2006/relationships/image" Target="../media/904ce8f671e63776b63ae0863fb9ea4b3907.png"/>
  <Relationship Id="rId5" Type="http://schemas.openxmlformats.org/officeDocument/2006/relationships/image" Target="../media/346_4142_Figure339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ative Images of IVUS-VI (A) Intramedial hematoma, defined as an accumulation of blood (arrowheads) that appear as a crescent-shaped homogeneous hyperechoic structure within the medial space. (B) Perivascular hematoma, defined as an accumulation of blood (arrowheads) that appear as a crescent-shaped homogeneous hyperechoic structure outside the vessel wall, visually continuous with the adventitia or peri-adventitial structures. (C) Perivascular blood speckle, defined as free blood speckle (arrowheads) and new echolucent structures outside the vessel wall, with or without communication with the lumen. IVUS = intravascular ultrasound; VI = vascular injury. Lei Song et al. JACC 2017;10:1011-1021]]></a:t>
            </a:r>
          </a:p>
        </p:txBody>
      </p:sp>
      <p:pic>
        <p:nvPicPr>
          <p:cNvPr id="9" name="346_4142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625" y="952500"/>
            <a:ext cx="445770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