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21.jpg"/>
  <Relationship Id="rId3" Type="http://schemas.openxmlformats.org/officeDocument/2006/relationships/image" Target="../media/PCR-EAPCI-TEXTBOOK-Dark-v24022.png"/>
  <Relationship Id="rId4" Type="http://schemas.openxmlformats.org/officeDocument/2006/relationships/image" Target="../media/ab6e0516ee7221aa953d3dd5994413104023.png"/>
  <Relationship Id="rId5" Type="http://schemas.openxmlformats.org/officeDocument/2006/relationships/image" Target="../media/346_4143_Figure440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bintimal catheter position is indicated by the absence of 3 layers of arterial wall and the presence of the collapsed true lumen in E, F. Crescent shaped mild dissection (an arrow) in A, a retrograde guide wire in intimal plaque ( an arrow) in B, a septal branch bifurcation (an arrow) in C, a big subintimal hematoma (arrows) in D.]]></a:t>
            </a:r>
          </a:p>
        </p:txBody>
      </p:sp>
      <p:pic>
        <p:nvPicPr>
          <p:cNvPr id="9" name="346_4143_Figur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0900" y="952500"/>
            <a:ext cx="540067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