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09.jpg"/>
  <Relationship Id="rId3" Type="http://schemas.openxmlformats.org/officeDocument/2006/relationships/image" Target="../media/PCR-EAPCI-TEXTBOOK-Dark-v23910.png"/>
  <Relationship Id="rId4" Type="http://schemas.openxmlformats.org/officeDocument/2006/relationships/image" Target="../media/da344b997bb4055a04c5ad9352fd8acd3911.png"/>
  <Relationship Id="rId5" Type="http://schemas.openxmlformats.org/officeDocument/2006/relationships/image" Target="../media/346_4145_Figure539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238625"/>
            <a:ext cx="9906000" cy="18573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agle Eye IVUS ( Volcano, Philips, Netherland) for LAD CTO ostium identification, Gaia 2 ( additional large 2 curve) for puncture and Gaia 1 ( from package) for crossing. When there is no availability of deflectable tip microcatheter ( such as a Venture Catheter or a Supercross), a penetration wire has to cover the distance (which requires additional curve, to cover a distance in a yellow line, bottom left), to obtain an optimal EA as indicated before. When a wire puncture gets near or at center of the proximal cap, it is high chance that IVUS shows a wire close to or on the line between a center of the main vessel to that of cap ( yellow arrow ). However, the line indicated an red arrow does not necessarily exclude a chance of intraplaque puncture. In this particular case, successful puncture of the proximal cap by IVUS resulted in true to true lumen crossing in the lower right.]]></a:t>
            </a:r>
          </a:p>
        </p:txBody>
      </p:sp>
      <p:pic>
        <p:nvPicPr>
          <p:cNvPr id="9" name="346_4145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952500"/>
            <a:ext cx="4095750" cy="3086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