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25.jpg"/>
  <Relationship Id="rId3" Type="http://schemas.openxmlformats.org/officeDocument/2006/relationships/image" Target="../media/PCR-EAPCI-TEXTBOOK-Dark-v24026.png"/>
  <Relationship Id="rId4" Type="http://schemas.openxmlformats.org/officeDocument/2006/relationships/image" Target="../media/0ae423ff77c20965b8ba7bc5617719ce4027.png"/>
  <Relationship Id="rId5" Type="http://schemas.openxmlformats.org/officeDocument/2006/relationships/image" Target="../media/346_4146_Figure6a40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D CTO with an angulated Proximal plaque plane at a large side branch(A). After IVUS confirmation of the proximal cap (white dotted circle in IVUS, B), a Gaia 2 with a large secondary curve successfully punctured the proximal cap (wire cross section in white dotted circle in IVUS, C), and a Corsair pro was advanced to engage into the proximal cap(D), and an angled Gaia 2 was exchanged to a new Gaia 2 in a pre-shaped tip (E), which allowed the wire tip to enter a distal true lumen (F).]]></a:t>
            </a:r>
          </a:p>
        </p:txBody>
      </p:sp>
      <p:pic>
        <p:nvPicPr>
          <p:cNvPr id="9" name="346_4146_Figure6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