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913.jpg"/>
  <Relationship Id="rId3" Type="http://schemas.openxmlformats.org/officeDocument/2006/relationships/image" Target="../media/PCR-EAPCI-TEXTBOOK-Dark-v23914.png"/>
  <Relationship Id="rId4" Type="http://schemas.openxmlformats.org/officeDocument/2006/relationships/image" Target="../media/e56d2952e548a9e3d2e32f1ac24ff3573915.png"/>
  <Relationship Id="rId5" Type="http://schemas.openxmlformats.org/officeDocument/2006/relationships/image" Target="../media/346_4147_Figure6b391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role of imaging in coronary chronic total occlusion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role of imaging in coronary chronic total occlusion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sahisa Yamane, Kenya Nasu, Masaaki Okutsu, Makoto Sekiguch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6b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fter guide wire exchanges, balloon dilation and IVUS pull back, 2 stent strategy deemed to be the best option in this case, so a mini Crush technique was applied for deploying a 3.5mm and a 2.75mm DES over the bifurcation ( left anterior descending artery and intermediate artery, respectively) at conclusion of kissing NC balloon dilation(G). Final result in H.]]></a:t>
            </a:r>
          </a:p>
        </p:txBody>
      </p:sp>
      <p:pic>
        <p:nvPicPr>
          <p:cNvPr id="9" name="346_4147_Figure6b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2225" y="952500"/>
            <a:ext cx="7048500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2025-07-31T08:38:52Z</dcterms:created>
  <dcterms:modified xsi:type="dcterms:W3CDTF">2025-07-31T08:38:52Z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