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29.jpg"/>
  <Relationship Id="rId3" Type="http://schemas.openxmlformats.org/officeDocument/2006/relationships/image" Target="../media/PCR-EAPCI-TEXTBOOK-Dark-v24030.png"/>
  <Relationship Id="rId4" Type="http://schemas.openxmlformats.org/officeDocument/2006/relationships/image" Target="../media/5f14766cbef78af4c8a1e23b843716804031.png"/>
  <Relationship Id="rId5" Type="http://schemas.openxmlformats.org/officeDocument/2006/relationships/image" Target="../media/346_4148_Figure740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 Guided wire re-routing. the 2 nd wire (a yellow line) had better pull back to Intimal Plaque (IP) and advance and torque simultaneously counter-clockwise in a illustration to certify that the 2 nd wire is in the Intimal plque in cross section B and C ( although technically, visualization on PR region, and wire re-routing simultaneously is very challenging, especially in bending and /or calcified plaque, partially, IVUS probe restricts a wire movement and hinders deflection control ). Of note, point of wire deviation is, most of the time, located at or neat eccentric calcified plaque or bending or both.]]></a:t>
            </a:r>
          </a:p>
        </p:txBody>
      </p:sp>
      <p:pic>
        <p:nvPicPr>
          <p:cNvPr id="9" name="346_4148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850" y="952500"/>
            <a:ext cx="467677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