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37.jpg"/>
  <Relationship Id="rId3" Type="http://schemas.openxmlformats.org/officeDocument/2006/relationships/image" Target="../media/PCR-EAPCI-TEXTBOOK-Dark-v24038.png"/>
  <Relationship Id="rId4" Type="http://schemas.openxmlformats.org/officeDocument/2006/relationships/image" Target="../media/6962627929683527b6f06b4597ca107b4039.png"/>
  <Relationship Id="rId5" Type="http://schemas.openxmlformats.org/officeDocument/2006/relationships/image" Target="../media/346_4152_Figure9a40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roximal RCA CTO with ipsilateral collateral. After failure of a single wire escalation (GAIA NEXT1→GAINA NEXT 2 and parallel wire technique with SASUKE dual lumen catheter (2nd wire: GAIA NEXT 3), IVUS guided re-wiring was attempted.]]></a:t>
            </a:r>
          </a:p>
        </p:txBody>
      </p:sp>
      <p:pic>
        <p:nvPicPr>
          <p:cNvPr id="9" name="346_4152_Figure9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0" y="952500"/>
            <a:ext cx="517207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