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25.jpg"/>
  <Relationship Id="rId3" Type="http://schemas.openxmlformats.org/officeDocument/2006/relationships/image" Target="../media/PCR-EAPCI-TEXTBOOK-Dark-v23926.png"/>
  <Relationship Id="rId4" Type="http://schemas.openxmlformats.org/officeDocument/2006/relationships/image" Target="../media/e929c7a95a67722858c8883dc3c3edfa3927.png"/>
  <Relationship Id="rId5" Type="http://schemas.openxmlformats.org/officeDocument/2006/relationships/image" Target="../media/346_4153_Figure9b.jgg39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 finding and angiogram from LAO 45° after 1.5mm POBA. A1 and A2: IVUS catheter was located in sub-intimal space with a small semi-lunar hematoma (pink arrows). Target intimal plaque was seen at 2 o’clock (blue dot line circle). B1 and B2: the point of deviation. Target intimal plaque was seen at 2 o’clock. C1 and C2: Proximal bifurcation. Guide wire in the conus branch (yellow arrow) came from 1 o’clock. In LAO 45° view, IVUS guide wire and side branch guide wire were seen upper side of IVUVS catheter. Therefore, red arrow is LAO projection in IVUS image.]]></a:t>
            </a:r>
          </a:p>
        </p:txBody>
      </p:sp>
      <p:pic>
        <p:nvPicPr>
          <p:cNvPr id="9" name="346_4153_Figure9b.jgg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7675" y="952500"/>
            <a:ext cx="36671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