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41.jpg"/>
  <Relationship Id="rId3" Type="http://schemas.openxmlformats.org/officeDocument/2006/relationships/image" Target="../media/PCR-EAPCI-TEXTBOOK-Dark-v24042.png"/>
  <Relationship Id="rId4" Type="http://schemas.openxmlformats.org/officeDocument/2006/relationships/image" Target="../media/7e4ec5495693985df9dd9d19525258304043.png"/>
  <Relationship Id="rId5" Type="http://schemas.openxmlformats.org/officeDocument/2006/relationships/image" Target="../media/346_4154_Figure9c40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D schema of IVUS finding from LAO45° From LAO view, Target intimal plaque was located upper side of IVUS catheter (yellow area).]]></a:t>
            </a:r>
          </a:p>
        </p:txBody>
      </p:sp>
      <p:pic>
        <p:nvPicPr>
          <p:cNvPr id="9" name="346_4154_Figure9c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816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