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45.jpg"/>
  <Relationship Id="rId3" Type="http://schemas.openxmlformats.org/officeDocument/2006/relationships/image" Target="../media/PCR-EAPCI-TEXTBOOK-Dark-v24046.png"/>
  <Relationship Id="rId4" Type="http://schemas.openxmlformats.org/officeDocument/2006/relationships/image" Target="../media/5355c541deebfa7a8e5879c6b804fcf74047.png"/>
  <Relationship Id="rId5" Type="http://schemas.openxmlformats.org/officeDocument/2006/relationships/image" Target="../media/346_4156_Figure9e40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D schema of IVUS findings from RAO30° CRA30° From RAO CRA view, Target intimal plaque was located left side of IVUS catheter (yellow area).]]></a:t>
            </a:r>
          </a:p>
        </p:txBody>
      </p:sp>
      <p:pic>
        <p:nvPicPr>
          <p:cNvPr id="9" name="346_4156_Figure9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3825" y="952500"/>
            <a:ext cx="43053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