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933.jpg"/>
  <Relationship Id="rId3" Type="http://schemas.openxmlformats.org/officeDocument/2006/relationships/image" Target="../media/PCR-EAPCI-TEXTBOOK-Dark-v23934.png"/>
  <Relationship Id="rId4" Type="http://schemas.openxmlformats.org/officeDocument/2006/relationships/image" Target="../media/c5c962d38bb05618a9196b400bb99dfc3935.png"/>
  <Relationship Id="rId5" Type="http://schemas.openxmlformats.org/officeDocument/2006/relationships/image" Target="../media/346_4157_Figure9f393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9f]]></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easure to decide the size of the wire tip curve. Appropriate wire tip curve can be estimated according to the lumen and vessel size at the point of deviation. In this case, the size of tip curve from 3 to 3.5mm should be approapriate for re-wiring.]]></a:t>
            </a:r>
          </a:p>
        </p:txBody>
      </p:sp>
      <p:pic>
        <p:nvPicPr>
          <p:cNvPr id="9" name="346_4157_Figure9f" descr=""/>
          <p:cNvPicPr>
            <a:picLocks noChangeAspect="1"/>
          </p:cNvPicPr>
          <p:nvPr/>
        </p:nvPicPr>
        <p:blipFill>
          <a:blip r:embed="rId5"/>
          <a:stretch>
            <a:fillRect/>
          </a:stretch>
        </p:blipFill>
        <p:spPr>
          <a:xfrm>
            <a:off x="1704975" y="952500"/>
            <a:ext cx="8763000" cy="4086225"/>
          </a:xfrm>
          <a:prstGeom prst="rect">
            <a:avLst/>
          </a:prstGeom>
          <a:noFill/>
        </p:spPr>
      </p:pic>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2025-07-31T08:38:52Z</dcterms:created>
  <dcterms:modified xsi:type="dcterms:W3CDTF">2025-07-31T08:38:52Z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