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37.jpg"/>
  <Relationship Id="rId3" Type="http://schemas.openxmlformats.org/officeDocument/2006/relationships/image" Target="../media/PCR-EAPCI-TEXTBOOK-Dark-v23938.png"/>
  <Relationship Id="rId4" Type="http://schemas.openxmlformats.org/officeDocument/2006/relationships/image" Target="../media/65b7435da485a8c3762db65422d562a03939.png"/>
  <Relationship Id="rId5" Type="http://schemas.openxmlformats.org/officeDocument/2006/relationships/image" Target="../media/346_4158_Figure9g39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easure to decide the shape of the wire tip curve. Even the same size of tip curve, the shape is a key factor of penetration efficiency. Curve A (small 1st curve with second curve) is recommended as 1st step. If re-wiring (penetration of target plaque) is difficult with curve A, then Curve B (large one curve) can be recommended.]]></a:t>
            </a:r>
          </a:p>
        </p:txBody>
      </p:sp>
      <p:pic>
        <p:nvPicPr>
          <p:cNvPr id="9" name="346_4158_Figure9g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6025" y="952500"/>
            <a:ext cx="72104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