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049.jpg"/>
  <Relationship Id="rId3" Type="http://schemas.openxmlformats.org/officeDocument/2006/relationships/image" Target="../media/PCR-EAPCI-TEXTBOOK-Dark-v24050.png"/>
  <Relationship Id="rId4" Type="http://schemas.openxmlformats.org/officeDocument/2006/relationships/image" Target="../media/f19d10752958cf679ba9450f1b283c364051.png"/>
  <Relationship Id="rId5" Type="http://schemas.openxmlformats.org/officeDocument/2006/relationships/image" Target="../media/346_4159_Figure9h405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9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ifference of guide wire motion between curve A and B. Because of narrow angle between guide wire tip and intimal plaque, direction control of tip curve A is better than tip with curve B (A1-2, B1-2). However, the incidence of slip ( when the wire does not penetrate deep enough ) at the point of deviation is higher (A3).]]></a:t>
            </a:r>
          </a:p>
        </p:txBody>
      </p:sp>
      <p:pic>
        <p:nvPicPr>
          <p:cNvPr id="9" name="346_4159_Figure9h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38525" y="952500"/>
            <a:ext cx="5305425" cy="3829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2025-07-31T08:38:52Z</dcterms:created>
  <dcterms:modified xsi:type="dcterms:W3CDTF">2025-07-31T08:38:52Z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