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941.jpg"/>
  <Relationship Id="rId3" Type="http://schemas.openxmlformats.org/officeDocument/2006/relationships/image" Target="../media/PCR-EAPCI-TEXTBOOK-Dark-v23942.png"/>
  <Relationship Id="rId4" Type="http://schemas.openxmlformats.org/officeDocument/2006/relationships/image" Target="../media/d3b23bf78716ce4c894f5159c89363fe3943.png"/>
  <Relationship Id="rId5" Type="http://schemas.openxmlformats.org/officeDocument/2006/relationships/image" Target="../media/346_4189_Figure9i394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he role of imaging in coronary chronic total occlusion interven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e role of imaging in coronary chronic total occlusion interven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sahisa Yamane, Kenya Nasu, Masaaki Okutsu, Makoto Sekiguch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epresentative curve shape and size of Conquest 12g.]]></a:t>
            </a:r>
          </a:p>
        </p:txBody>
      </p:sp>
      <p:pic>
        <p:nvPicPr>
          <p:cNvPr id="9" name="346_4189_Figure9i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81425" y="1352550"/>
            <a:ext cx="4629150" cy="3524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2025-07-31T08:38:52Z</dcterms:created>
  <dcterms:modified xsi:type="dcterms:W3CDTF">2025-07-31T08:38:52Z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