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57.jpg"/>
  <Relationship Id="rId3" Type="http://schemas.openxmlformats.org/officeDocument/2006/relationships/image" Target="../media/PCR-EAPCI-TEXTBOOK-Dark-v24058.png"/>
  <Relationship Id="rId4" Type="http://schemas.openxmlformats.org/officeDocument/2006/relationships/image" Target="../media/ab623c43daf5a623dd1573f1bc8515984059.png"/>
  <Relationship Id="rId5" Type="http://schemas.openxmlformats.org/officeDocument/2006/relationships/image" Target="../media/346_4190_Figure9k40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fter confirmation of 2nd wire position in IVUS, micro-catheter can advance into the target intimal plaque for stepping down to a torquable guide wire (such as GAIA1, Miracle Neo 3, UB3, or XT-R).]]></a:t>
            </a:r>
          </a:p>
        </p:txBody>
      </p:sp>
      <p:pic>
        <p:nvPicPr>
          <p:cNvPr id="9" name="346_4190_Figure9k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750" y="952500"/>
            <a:ext cx="70294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