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797.jpg"/>
  <Relationship Id="rId3" Type="http://schemas.openxmlformats.org/officeDocument/2006/relationships/image" Target="../media/PCR-EAPCI-TEXTBOOK-Dark-v21798.png"/>
  <Relationship Id="rId4" Type="http://schemas.openxmlformats.org/officeDocument/2006/relationships/image" Target="../media/a8d7c235a8903d5481236060b5b620bb1799.png"/>
  <Relationship Id="rId5" Type="http://schemas.openxmlformats.org/officeDocument/2006/relationships/image" Target="../media/100_1438_100_1438_figure-13-(2)180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rombectomy and target vessel protection during PCI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rombectomy and target vessel protection during PCI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ngelo Quagliana, Simone Biscaglia, Anna Giulia Pavon, Marco Valgimigl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piderFX® embolic protection device (eV3) – deployed configuration.]]></a:t>
            </a:r>
          </a:p>
        </p:txBody>
      </p:sp>
      <p:pic>
        <p:nvPicPr>
          <p:cNvPr id="9" name="100_1438_100_1438_figure 13 (2)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76550" y="952500"/>
            <a:ext cx="641985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2025-07-31T08:38:07Z</dcterms:created>
  <dcterms:modified xsi:type="dcterms:W3CDTF">2025-07-31T08:38:07Z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