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89.jpg"/>
  <Relationship Id="rId3" Type="http://schemas.openxmlformats.org/officeDocument/2006/relationships/image" Target="../media/PCR-EAPCI-TEXTBOOK-Dark-v21690.png"/>
  <Relationship Id="rId4" Type="http://schemas.openxmlformats.org/officeDocument/2006/relationships/image" Target="../media/40a9cc8faf7987645df9ca0535c4ac351691.png"/>
  <Relationship Id="rId5" Type="http://schemas.openxmlformats.org/officeDocument/2006/relationships/image" Target="../media/100_1439_100_1439_figure-14-(2)16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rombectomy and target vessel protection during PCI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rombectomy and target vessel protection during PC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gelo Quagliana, Simone Biscaglia, Anna Giulia Pavon, Marco Valgimigl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piderFX® embolic protection device - retrieved configuration (eV3).]]></a:t>
            </a:r>
          </a:p>
        </p:txBody>
      </p:sp>
      <p:pic>
        <p:nvPicPr>
          <p:cNvPr id="9" name="100_1439_100_1439_figure 14 (2)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4650" y="952500"/>
            <a:ext cx="63531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