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01.jpg"/>
  <Relationship Id="rId3" Type="http://schemas.openxmlformats.org/officeDocument/2006/relationships/image" Target="../media/PCR-EAPCI-TEXTBOOK-Dark-v21802.png"/>
  <Relationship Id="rId4" Type="http://schemas.openxmlformats.org/officeDocument/2006/relationships/image" Target="../media/1e22280cb4162f96cdc7a9c06b36ba251803.png"/>
  <Relationship Id="rId5" Type="http://schemas.openxmlformats.org/officeDocument/2006/relationships/image" Target="../media/100_1440_100_1440_figure-15-(2)180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rombectomy and target vessel protection during PCI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rombectomy and target vessel protection during PC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gelo Quagliana, Simone Biscaglia, Anna Giulia Pavon, Marco Valgimigl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terceptor PLUS system (Medtronic).]]></a:t>
            </a:r>
          </a:p>
        </p:txBody>
      </p:sp>
      <p:pic>
        <p:nvPicPr>
          <p:cNvPr id="9" name="100_1440_100_1440_figure 15 (2)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24275" y="1809750"/>
            <a:ext cx="4733925" cy="2609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2025-07-31T08:38:07Z</dcterms:created>
  <dcterms:modified xsi:type="dcterms:W3CDTF">2025-07-31T08:38:07Z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