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6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1697.jpg"/>
  <Relationship Id="rId3" Type="http://schemas.openxmlformats.org/officeDocument/2006/relationships/image" Target="../media/PCR-EAPCI-TEXTBOOK-Dark-v21698.png"/>
  <Relationship Id="rId4" Type="http://schemas.openxmlformats.org/officeDocument/2006/relationships/image" Target="../media/38f7b40e046739b0622f6d4da720d0f01699.png"/>
  <Relationship Id="rId5" Type="http://schemas.openxmlformats.org/officeDocument/2006/relationships/image" Target="../media/100_1443_100_1443_figure-18-(2)1700.pn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Thrombectomy and target vessel protection during PCI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Thrombectomy and target vessel protection during PCI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Angelo Quagliana, Simone Biscaglia, Anna Giulia Pavon, Marco Valgimigli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476875"/>
            <a:ext cx="9906000" cy="6191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18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PercuSurge GuardWire - deployed configuration (Medtronic).]]></a:t>
            </a:r>
          </a:p>
        </p:txBody>
      </p:sp>
      <p:pic>
        <p:nvPicPr>
          <p:cNvPr id="9" name="100_1443_100_1443_figure 18 (2)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847975" y="1971675"/>
            <a:ext cx="6486525" cy="2286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85">
  <a:themeElements>
    <a:clrScheme name="Theme8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2025-07-31T08:38:07Z</dcterms:created>
  <dcterms:modified xsi:type="dcterms:W3CDTF">2025-07-31T08:38:07Z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