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09.jpg"/>
  <Relationship Id="rId3" Type="http://schemas.openxmlformats.org/officeDocument/2006/relationships/image" Target="../media/PCR-EAPCI-TEXTBOOK-Dark-v21810.png"/>
  <Relationship Id="rId4" Type="http://schemas.openxmlformats.org/officeDocument/2006/relationships/image" Target="../media/6a51b7ddddfce636bd91af288cb53de51811.png"/>
  <Relationship Id="rId5" Type="http://schemas.openxmlformats.org/officeDocument/2006/relationships/image" Target="../media/100_1444_100_1444_figure-19-(2)181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rombectomy and target vessel protection during PCI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rombectomy and target vessel protection during PC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gelo Quagliana, Simone Biscaglia, Anna Giulia Pavon, Marco Valgimigl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roxis system (St. Jude Medical).]]></a:t>
            </a:r>
          </a:p>
        </p:txBody>
      </p:sp>
      <p:pic>
        <p:nvPicPr>
          <p:cNvPr id="9" name="100_1444_100_1444_figure 19 (2)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67025" y="1647825"/>
            <a:ext cx="6457950" cy="2943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2025-07-31T08:38:07Z</dcterms:created>
  <dcterms:modified xsi:type="dcterms:W3CDTF">2025-07-31T08:38:07Z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