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01.jpg"/>
  <Relationship Id="rId3" Type="http://schemas.openxmlformats.org/officeDocument/2006/relationships/image" Target="../media/PCR-EAPCI-TEXTBOOK-Dark-v21702.png"/>
  <Relationship Id="rId4" Type="http://schemas.openxmlformats.org/officeDocument/2006/relationships/image" Target="../media/c3625cb8d037e484b66514a689bd09f31703.png"/>
  <Relationship Id="rId5" Type="http://schemas.openxmlformats.org/officeDocument/2006/relationships/image" Target="../media/100_1445_100_1445_figure-20-(2)17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xis system deployed stopping antegrade blood flow during protected PCI (St. Jude Medical).]]></a:t>
            </a:r>
          </a:p>
        </p:txBody>
      </p:sp>
      <p:pic>
        <p:nvPicPr>
          <p:cNvPr id="9" name="100_1445_100_1445_figure 20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4175" y="952500"/>
            <a:ext cx="63341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