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85.jpg"/>
  <Relationship Id="rId3" Type="http://schemas.openxmlformats.org/officeDocument/2006/relationships/image" Target="../media/PCR-EAPCI-TEXTBOOK-Dark-v21786.png"/>
  <Relationship Id="rId4" Type="http://schemas.openxmlformats.org/officeDocument/2006/relationships/image" Target="../media/c4ab9dd59b18089ded0e8ec31696b2201787.png"/>
  <Relationship Id="rId5" Type="http://schemas.openxmlformats.org/officeDocument/2006/relationships/image" Target="../media/100_1433_100_1433_figure-817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Jet Rheolytic Thrombectomy System (Medrad).]]></a:t>
            </a:r>
          </a:p>
        </p:txBody>
      </p:sp>
      <p:pic>
        <p:nvPicPr>
          <p:cNvPr id="9" name="100_1433_100_1433_figure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625" y="1704975"/>
            <a:ext cx="3705225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