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81.jpg"/>
  <Relationship Id="rId3" Type="http://schemas.openxmlformats.org/officeDocument/2006/relationships/image" Target="../media/PCR-EAPCI-TEXTBOOK-Dark-v21682.png"/>
  <Relationship Id="rId4" Type="http://schemas.openxmlformats.org/officeDocument/2006/relationships/image" Target="../media/cd2225f71ed462a76cc62e7091a6696b1683.png"/>
  <Relationship Id="rId5" Type="http://schemas.openxmlformats.org/officeDocument/2006/relationships/image" Target="../media/100_1434_100_1434_figure-916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rombectomy and target vessel protection during PCI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rombectomy and target vessel protection during PC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gelo Quagliana, Simone Biscaglia, Anna Giulia Pavon, Marco Valgimigl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trograde saline high-velocity flow in Angiojet system´s tip (A) to achieve vacuum and aspiration thrombectomy according to Bernoulli´s principle (B). AngioJet system console (C).]]></a:t>
            </a:r>
          </a:p>
        </p:txBody>
      </p:sp>
      <p:pic>
        <p:nvPicPr>
          <p:cNvPr id="9" name="100_1434_100_1434_figure 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9475" y="1323975"/>
            <a:ext cx="5353050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2025-07-31T08:38:07Z</dcterms:created>
  <dcterms:modified xsi:type="dcterms:W3CDTF">2025-07-31T08:38:07Z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