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97.jpg"/>
  <Relationship Id="rId3" Type="http://schemas.openxmlformats.org/officeDocument/2006/relationships/image" Target="../media/PCR-EAPCI-TEXTBOOK-Dark-v22698.png"/>
  <Relationship Id="rId4" Type="http://schemas.openxmlformats.org/officeDocument/2006/relationships/image" Target="../media/ce690707470eec224cde20b5b720049d2699.png"/>
  <Relationship Id="rId5" Type="http://schemas.openxmlformats.org/officeDocument/2006/relationships/image" Target="../media/123_3373_figure1427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ascular closure devices]]></a:t>
            </a:r>
          </a:p>
        </p:txBody>
      </p:sp>
      <p:pic>
        <p:nvPicPr>
          <p:cNvPr id="9" name="123_3373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0225" y="952500"/>
            <a:ext cx="85820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