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01.jpg"/>
  <Relationship Id="rId3" Type="http://schemas.openxmlformats.org/officeDocument/2006/relationships/image" Target="../media/PCR-EAPCI-TEXTBOOK-Dark-v22702.png"/>
  <Relationship Id="rId4" Type="http://schemas.openxmlformats.org/officeDocument/2006/relationships/image" Target="../media/2c8cbb99687ae2d6ef23c6bfd24f97532703.png"/>
  <Relationship Id="rId5" Type="http://schemas.openxmlformats.org/officeDocument/2006/relationships/image" Target="../media/123_3375_figure1627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catheter heart valve deployment: SAPIEN 3]]></a:t>
            </a:r>
          </a:p>
        </p:txBody>
      </p:sp>
      <p:pic>
        <p:nvPicPr>
          <p:cNvPr id="9" name="123_3375_figure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362075"/>
            <a:ext cx="9906000" cy="350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