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05.jpg"/>
  <Relationship Id="rId3" Type="http://schemas.openxmlformats.org/officeDocument/2006/relationships/image" Target="../media/PCR-EAPCI-TEXTBOOK-Dark-v22706.png"/>
  <Relationship Id="rId4" Type="http://schemas.openxmlformats.org/officeDocument/2006/relationships/image" Target="../media/d49257ed63194a6730c8de7f1ed40cb32707.png"/>
  <Relationship Id="rId5" Type="http://schemas.openxmlformats.org/officeDocument/2006/relationships/image" Target="../media/123_3377_figure1827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anscatheter heart valve deployment: Portico]]></a:t>
            </a:r>
          </a:p>
        </p:txBody>
      </p:sp>
      <p:pic>
        <p:nvPicPr>
          <p:cNvPr id="9" name="123_3377_figure1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752600"/>
            <a:ext cx="9906000" cy="2724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