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09.jpg"/>
  <Relationship Id="rId3" Type="http://schemas.openxmlformats.org/officeDocument/2006/relationships/image" Target="../media/PCR-EAPCI-TEXTBOOK-Dark-v22710.png"/>
  <Relationship Id="rId4" Type="http://schemas.openxmlformats.org/officeDocument/2006/relationships/image" Target="../media/910b17457b5983f65f311acc89425e5a2711.png"/>
  <Relationship Id="rId5" Type="http://schemas.openxmlformats.org/officeDocument/2006/relationships/image" Target="../media/123_3379_figure2027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cedural complications]]></a:t>
            </a:r>
          </a:p>
        </p:txBody>
      </p:sp>
      <p:pic>
        <p:nvPicPr>
          <p:cNvPr id="9" name="123_3379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914525"/>
            <a:ext cx="9906000" cy="2409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