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681.jpg"/>
  <Relationship Id="rId3" Type="http://schemas.openxmlformats.org/officeDocument/2006/relationships/image" Target="../media/PCR-EAPCI-TEXTBOOK-Dark-v22682.png"/>
  <Relationship Id="rId4" Type="http://schemas.openxmlformats.org/officeDocument/2006/relationships/image" Target="../media/9e9644da6a918cdafde7e75d392211d92683.png"/>
  <Relationship Id="rId5" Type="http://schemas.openxmlformats.org/officeDocument/2006/relationships/image" Target="../media/123_3366_figure06268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aishi Okuno, Daijiro Tomii, Thomas Pilgrim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Essential Frailty Toolset]]></a:t>
            </a:r>
          </a:p>
        </p:txBody>
      </p:sp>
      <p:pic>
        <p:nvPicPr>
          <p:cNvPr id="9" name="123_3366_figure0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8800" y="952500"/>
            <a:ext cx="8515350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2025-07-31T08:38:27Z</dcterms:created>
  <dcterms:modified xsi:type="dcterms:W3CDTF">2025-07-31T08:38:27Z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