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85.jpg"/>
  <Relationship Id="rId3" Type="http://schemas.openxmlformats.org/officeDocument/2006/relationships/image" Target="../media/PCR-EAPCI-TEXTBOOK-Dark-v22686.png"/>
  <Relationship Id="rId4" Type="http://schemas.openxmlformats.org/officeDocument/2006/relationships/image" Target="../media/a197c31426c45607f45dacdd2f2fee1c2687.png"/>
  <Relationship Id="rId5" Type="http://schemas.openxmlformats.org/officeDocument/2006/relationships/image" Target="../media/123_3368_figure0826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alve anatomy]]></a:t>
            </a:r>
          </a:p>
        </p:txBody>
      </p:sp>
      <p:pic>
        <p:nvPicPr>
          <p:cNvPr id="9" name="123_3368_figure0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2775" y="952500"/>
            <a:ext cx="58674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