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33.jpg"/>
  <Relationship Id="rId3" Type="http://schemas.openxmlformats.org/officeDocument/2006/relationships/image" Target="../media/PCR-EAPCI-TEXTBOOK-Dark-v22834.png"/>
  <Relationship Id="rId4" Type="http://schemas.openxmlformats.org/officeDocument/2006/relationships/image" Target="../media/b262548bd9141f9e241cac9476a206f42835.png"/>
  <Relationship Id="rId5" Type="http://schemas.openxmlformats.org/officeDocument/2006/relationships/image" Target="../media/123_3401_New-table_0128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arly feasibility studies]]></a:t>
            </a:r>
          </a:p>
        </p:txBody>
      </p:sp>
      <p:pic>
        <p:nvPicPr>
          <p:cNvPr id="9" name="123_3401_New table_0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981075"/>
            <a:ext cx="9906000" cy="426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