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29.jpg"/>
  <Relationship Id="rId3" Type="http://schemas.openxmlformats.org/officeDocument/2006/relationships/image" Target="../media/PCR-EAPCI-TEXTBOOK-Dark-v22730.png"/>
  <Relationship Id="rId4" Type="http://schemas.openxmlformats.org/officeDocument/2006/relationships/image" Target="../media/dce36b3ffc7137c5f6e81d105499d1292731.png"/>
  <Relationship Id="rId5" Type="http://schemas.openxmlformats.org/officeDocument/2006/relationships/image" Target="../media/123_3410_table_1027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agement of aortic stenosis and associated mitral regurgitation]]></a:t>
            </a:r>
          </a:p>
        </p:txBody>
      </p:sp>
      <p:pic>
        <p:nvPicPr>
          <p:cNvPr id="9" name="123_3410_table_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4175" y="952500"/>
            <a:ext cx="63341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