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57.jpg"/>
  <Relationship Id="rId3" Type="http://schemas.openxmlformats.org/officeDocument/2006/relationships/image" Target="../media/PCR-EAPCI-TEXTBOOK-Dark-v22858.png"/>
  <Relationship Id="rId4" Type="http://schemas.openxmlformats.org/officeDocument/2006/relationships/image" Target="../media/90e13e516ddbd2b73adeee518420c49f2859.png"/>
  <Relationship Id="rId5" Type="http://schemas.openxmlformats.org/officeDocument/2006/relationships/image" Target="../media/table_13286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ummary of randomized clinical trials of TAVI versus SAVR.]]></a:t>
            </a:r>
          </a:p>
        </p:txBody>
      </p:sp>
      <p:pic>
        <p:nvPicPr>
          <p:cNvPr id="9" name="table_1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0575" y="952500"/>
            <a:ext cx="298132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