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41.jpg"/>
  <Relationship Id="rId3" Type="http://schemas.openxmlformats.org/officeDocument/2006/relationships/image" Target="../media/PCR-EAPCI-TEXTBOOK-Dark-v22742.png"/>
  <Relationship Id="rId4" Type="http://schemas.openxmlformats.org/officeDocument/2006/relationships/image" Target="../media/1175a04a5784f66a6ddace12044b70c92743.png"/>
  <Relationship Id="rId5" Type="http://schemas.openxmlformats.org/officeDocument/2006/relationships/image" Target="../media/123_3416_table_1627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urability - TAVI prosthesis]]></a:t>
            </a:r>
          </a:p>
        </p:txBody>
      </p:sp>
      <p:pic>
        <p:nvPicPr>
          <p:cNvPr id="9" name="123_3416_table_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387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