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65.jpg"/>
  <Relationship Id="rId3" Type="http://schemas.openxmlformats.org/officeDocument/2006/relationships/image" Target="../media/PCR-EAPCI-TEXTBOOK-Dark-v22866.png"/>
  <Relationship Id="rId4" Type="http://schemas.openxmlformats.org/officeDocument/2006/relationships/image" Target="../media/5f24ea7b9d220e136ce4671d9d02eeb42867.png"/>
  <Relationship Id="rId5" Type="http://schemas.openxmlformats.org/officeDocument/2006/relationships/image" Target="../media/123_3417_table_1728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finitions of structural valve deterioration and bioprosthetic valve failure according to a ESC/EACPI/EACTS consensus statement]]></a:t>
            </a:r>
          </a:p>
        </p:txBody>
      </p:sp>
      <p:pic>
        <p:nvPicPr>
          <p:cNvPr id="9" name="123_3417_table_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9525" y="952500"/>
            <a:ext cx="45434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