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49.jpg"/>
  <Relationship Id="rId3" Type="http://schemas.openxmlformats.org/officeDocument/2006/relationships/image" Target="../media/PCR-EAPCI-TEXTBOOK-Dark-v22750.png"/>
  <Relationship Id="rId4" Type="http://schemas.openxmlformats.org/officeDocument/2006/relationships/image" Target="../media/578c4010521b3f01ad4be33f1f292e602751.png"/>
  <Relationship Id="rId5" Type="http://schemas.openxmlformats.org/officeDocument/2006/relationships/image" Target="../media/123_3420_table_2027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tudies of bioprosthetic valve thrombosis]]></a:t>
            </a:r>
          </a:p>
        </p:txBody>
      </p:sp>
      <p:pic>
        <p:nvPicPr>
          <p:cNvPr id="9" name="123_3420_table_2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5375" y="952500"/>
            <a:ext cx="2371725" cy="4314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