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17.jpg"/>
  <Relationship Id="rId3" Type="http://schemas.openxmlformats.org/officeDocument/2006/relationships/image" Target="../media/PCR-EAPCI-TEXTBOOK-Dark-v22718.png"/>
  <Relationship Id="rId4" Type="http://schemas.openxmlformats.org/officeDocument/2006/relationships/image" Target="../media/64144a794b0f5aadbb8c89515292cc9b2719.png"/>
  <Relationship Id="rId5" Type="http://schemas.openxmlformats.org/officeDocument/2006/relationships/image" Target="../media/123_3404_New-table_0427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line recommendations: Indications for aortic valve intervention]]></a:t>
            </a:r>
          </a:p>
        </p:txBody>
      </p:sp>
      <p:pic>
        <p:nvPicPr>
          <p:cNvPr id="9" name="123_3404_New table_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850" y="952500"/>
            <a:ext cx="39052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