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45.jpg"/>
  <Relationship Id="rId3" Type="http://schemas.openxmlformats.org/officeDocument/2006/relationships/image" Target="../media/PCR-EAPCI-TEXTBOOK-Dark-v22846.png"/>
  <Relationship Id="rId4" Type="http://schemas.openxmlformats.org/officeDocument/2006/relationships/image" Target="../media/5b3c6c98a93aaad9ec257f2ed904994f2847.png"/>
  <Relationship Id="rId5" Type="http://schemas.openxmlformats.org/officeDocument/2006/relationships/image" Target="../media/123_3407_table_0728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sk assessment for surgical aortic valve replacement (2020 AHA/ACC guideline)]]></a:t>
            </a:r>
          </a:p>
        </p:txBody>
      </p:sp>
      <p:pic>
        <p:nvPicPr>
          <p:cNvPr id="9" name="123_3407_table_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775" y="952500"/>
            <a:ext cx="66389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