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725.jpg"/>
  <Relationship Id="rId3" Type="http://schemas.openxmlformats.org/officeDocument/2006/relationships/image" Target="../media/PCR-EAPCI-TEXTBOOK-Dark-v22726.png"/>
  <Relationship Id="rId4" Type="http://schemas.openxmlformats.org/officeDocument/2006/relationships/image" Target="../media/b8c3b3158efea40ca045a33c4f682d522727.png"/>
  <Relationship Id="rId5" Type="http://schemas.openxmlformats.org/officeDocument/2006/relationships/image" Target="../media/123_3408_table_082728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Transcatheter aortic valve implantation (old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ranscatheter aortic valve implantation (old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Taishi Okuno, Daijiro Tomii, Thomas Pilgrim, Stephan Windecker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5476875"/>
            <a:ext cx="9906000" cy="6191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Table 8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Risk Scores]]></a:t>
            </a:r>
          </a:p>
        </p:txBody>
      </p:sp>
      <p:pic>
        <p:nvPicPr>
          <p:cNvPr id="9" name="123_3408_table_08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619625" y="952500"/>
            <a:ext cx="2933700" cy="43338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83">
  <a:themeElements>
    <a:clrScheme name="Theme8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2025-07-31T08:38:27Z</dcterms:created>
  <dcterms:modified xsi:type="dcterms:W3CDTF">2025-07-31T08:38:27Z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