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09.jpg"/>
  <Relationship Id="rId3" Type="http://schemas.openxmlformats.org/officeDocument/2006/relationships/image" Target="../media/PCR-EAPCI-TEXTBOOK-Dark-v25310.png"/>
  <Relationship Id="rId4" Type="http://schemas.openxmlformats.org/officeDocument/2006/relationships/image" Target="../media/31bbc8e8999a5ba7a3888ef7a5550ba05311.png"/>
  <Relationship Id="rId5" Type="http://schemas.openxmlformats.org/officeDocument/2006/relationships/image" Target="../media/fig1153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nfavorable aortic root anatomy for transcatheter aortic valve implantation. Figures reproduced from Windecker et al. Eur Heart J 2022;43(29):2729-2750.]]></a:t>
            </a:r>
          </a:p>
        </p:txBody>
      </p:sp>
      <p:pic>
        <p:nvPicPr>
          <p:cNvPr id="9" name="fig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5650" y="952500"/>
            <a:ext cx="55816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