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17.jpg"/>
  <Relationship Id="rId3" Type="http://schemas.openxmlformats.org/officeDocument/2006/relationships/image" Target="../media/PCR-EAPCI-TEXTBOOK-Dark-v25318.png"/>
  <Relationship Id="rId4" Type="http://schemas.openxmlformats.org/officeDocument/2006/relationships/image" Target="../media/3ada5c1263789666317dfe1e9d2625f65319.png"/>
  <Relationship Id="rId5" Type="http://schemas.openxmlformats.org/officeDocument/2006/relationships/image" Target="../media/fig1453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do-transcatheter aortic valve implantation: different THV–in–THV combinations.Figures reproduced and modified from De Backer et al. JACC Cardiovasc Interv 2020;13(21):2528-2538.]]></a:t>
            </a:r>
          </a:p>
        </p:txBody>
      </p:sp>
      <p:pic>
        <p:nvPicPr>
          <p:cNvPr id="9" name="fig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575" y="952500"/>
            <a:ext cx="37338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