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65.jpg"/>
  <Relationship Id="rId3" Type="http://schemas.openxmlformats.org/officeDocument/2006/relationships/image" Target="../media/PCR-EAPCI-TEXTBOOK-Dark-v25466.png"/>
  <Relationship Id="rId4" Type="http://schemas.openxmlformats.org/officeDocument/2006/relationships/image" Target="../media/c9502fb993439923c6640edc122fd1f45467.png"/>
  <Relationship Id="rId5" Type="http://schemas.openxmlformats.org/officeDocument/2006/relationships/image" Target="../media/fig15546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rehensive heart valve centre.Figures reproduced from Windecker et al. Eur Heart J 2022;43(29):2729-2750.]]></a:t>
            </a:r>
          </a:p>
        </p:txBody>
      </p:sp>
      <p:pic>
        <p:nvPicPr>
          <p:cNvPr id="9" name="fig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2300" y="952500"/>
            <a:ext cx="58578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